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75" r:id="rId9"/>
    <p:sldId id="263" r:id="rId10"/>
    <p:sldId id="264" r:id="rId11"/>
    <p:sldId id="273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1" r:id="rId20"/>
    <p:sldId id="272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горь\Desktop\презентация 2\1643251785_17-phonoteka-org-p-fon-dlya-matematiki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2" y="188640"/>
            <a:ext cx="8352928" cy="63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9361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Franklin Gothic Heavy" panose="020B0903020102020204" pitchFamily="34" charset="0"/>
              </a:rPr>
              <a:t>МБДОУ Явасский детский сад №1 комбинированного вида ОСП «Леплейский детский сад»</a:t>
            </a:r>
            <a:endParaRPr lang="ru-RU" sz="2000" dirty="0">
              <a:latin typeface="Franklin Gothic Heavy" panose="020B09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628799"/>
            <a:ext cx="6400800" cy="1584177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«Использование развивающих игр при формировании элементарных математических представлений у детей старшего дошкольного возраста»</a:t>
            </a:r>
            <a:endParaRPr lang="ru-RU" b="1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364088" y="5373216"/>
            <a:ext cx="330445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/>
                </a:solidFill>
                <a:latin typeface="Franklin Gothic Heavy" panose="020B0903020102020204" pitchFamily="34" charset="0"/>
                <a:cs typeface="Dubai Medium" panose="020B0603030403030204" pitchFamily="34" charset="-78"/>
              </a:rPr>
              <a:t>Воспитатель: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Franklin Gothic Heavy" panose="020B0903020102020204" pitchFamily="34" charset="0"/>
                <a:cs typeface="Dubai Medium" panose="020B0603030403030204" pitchFamily="34" charset="-78"/>
              </a:rPr>
              <a:t>Курдина Нина Николаевна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Franklin Gothic Heavy" panose="020B0903020102020204" pitchFamily="34" charset="0"/>
                <a:cs typeface="Dubai Medium" panose="020B0603030403030204" pitchFamily="34" charset="-78"/>
              </a:rPr>
              <a:t>2023 г.</a:t>
            </a:r>
            <a:endParaRPr lang="ru-RU" b="1" dirty="0">
              <a:solidFill>
                <a:schemeClr val="tx1"/>
              </a:solidFill>
              <a:latin typeface="Franklin Gothic Heavy" panose="020B0903020102020204" pitchFamily="34" charset="0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24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с геометрическими фигурами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5123" name="Picture 3" descr="C:\Users\игорь\Desktop\августовские 2023\IMG-20210908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58064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76264"/>
            <a:ext cx="227046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с геометрическими фигурами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6" y="2298092"/>
            <a:ext cx="4032448" cy="4278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96" y="2321496"/>
            <a:ext cx="4254636" cy="42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путешествие во времени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7170" name="Picture 2" descr="C:\Users\игорь\Desktop\Новая папкс телефона\Camera\IMG20210607114502_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9"/>
            <a:ext cx="4497656" cy="38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57" y="2420888"/>
            <a:ext cx="378904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на путешествие во времени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56970"/>
            <a:ext cx="3921161" cy="3852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5" y="2951466"/>
            <a:ext cx="4580620" cy="27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измерение величины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075" name="Picture 3" descr="C:\Users\игорь\Desktop\августовские 2023\20190327_101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5" y="2321496"/>
            <a:ext cx="7285029" cy="43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на измерение величины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6" y="2326568"/>
            <a:ext cx="4221088" cy="4221088"/>
          </a:xfrm>
          <a:prstGeom prst="rect">
            <a:avLst/>
          </a:prstGeom>
        </p:spPr>
      </p:pic>
      <p:pic>
        <p:nvPicPr>
          <p:cNvPr id="6" name="Picture 2" descr="C:\Users\игорь\Desktop\августовские 2023\IMG-20210901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19" y="2321496"/>
            <a:ext cx="3740707" cy="4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6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ориентирование в пространстве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" name="Picture 3" descr="C:\Users\игорь\Desktop\августовские 2023\IMG_20201125_11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" y="2398251"/>
            <a:ext cx="2736304" cy="41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игорь\Desktop\августовские 2023\20190326_172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31" y="2421303"/>
            <a:ext cx="2462425" cy="41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24" y="2689747"/>
            <a:ext cx="3625270" cy="35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на ориентирование в пространстве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8" y="2588372"/>
            <a:ext cx="3841495" cy="3841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27" y="2588371"/>
            <a:ext cx="4015330" cy="38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на ориентирование в пространстве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3888432" cy="3888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28" y="2492896"/>
            <a:ext cx="3911304" cy="39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логическое мышление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6146" name="Picture 2" descr="C:\Users\игорь\Desktop\августовские 2023\IMG20221027095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378904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84" y="2708920"/>
            <a:ext cx="378904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Игра и математика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2348880"/>
            <a:ext cx="8424936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Знакомство с математикой в детском возрасте, ее понятиями, осуществляется в играх, весело и ненавязчиво, не разрушая естественной жизни детей. Дидактическая игра (обучающая) – это вид деятельности, занимаясь которым, дети учатся.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447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/>
              <a:t>Игры на логическое мышление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6" y="2304336"/>
            <a:ext cx="3645670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04336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2" y="260649"/>
            <a:ext cx="8647808" cy="6597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877272"/>
            <a:ext cx="4111304" cy="72008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Расскажи – и я забуду, покажи – и я запомню,  дай попробовать – и я пойму!  Конфуций.</a:t>
            </a:r>
            <a:endParaRPr lang="ru-RU" sz="2000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1556792"/>
            <a:ext cx="42302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748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 всестороннем развитии детей приобретение математических знаний имеет существенное значение.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348880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Цель: </a:t>
            </a:r>
            <a:r>
              <a:rPr lang="ru-RU" sz="2000" dirty="0" smtClean="0"/>
              <a:t>использование дидактических игр при формировании элементарных математических представлений у дошкольников.</a:t>
            </a:r>
          </a:p>
          <a:p>
            <a:r>
              <a:rPr lang="ru-RU" sz="2000" b="1" dirty="0" smtClean="0"/>
              <a:t>Задачи: 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Формирование взаимосвязанных элементарных математических представлений о количестве и счете, о величине и форме предметов, о положении предметов в пространстве, о времени.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Развитие интеллектуальных, познавательных и исследовательских способностей детей, их воображение.</a:t>
            </a:r>
          </a:p>
          <a:p>
            <a:pPr marL="457200" indent="-457200">
              <a:buFontTx/>
              <a:buChar char="-"/>
            </a:pPr>
            <a:r>
              <a:rPr lang="ru-RU" sz="2000" dirty="0" smtClean="0"/>
              <a:t>Формирование умений пользования приемами математического мышления (сравнение, анализ, обобщение, рассуждение, умозаключение)</a:t>
            </a:r>
          </a:p>
        </p:txBody>
      </p:sp>
    </p:spTree>
    <p:extLst>
      <p:ext uri="{BB962C8B-B14F-4D97-AF65-F5344CB8AC3E}">
        <p14:creationId xmlns:p14="http://schemas.microsoft.com/office/powerpoint/2010/main" val="24797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Развивающие игры, представляют собой целую систему, в основе которой лежат следующие принципы: 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r>
              <a:rPr lang="ru-RU" sz="2400" dirty="0" smtClean="0"/>
              <a:t>Единство обучающих и воспитательных воздействий;</a:t>
            </a:r>
          </a:p>
          <a:p>
            <a:pPr marL="457200" indent="-457200" algn="just">
              <a:buFontTx/>
              <a:buChar char="-"/>
            </a:pPr>
            <a:r>
              <a:rPr lang="ru-RU" sz="2400" dirty="0" smtClean="0"/>
              <a:t>Совмещение в деятельности ребенка элементов игры и учения;</a:t>
            </a:r>
          </a:p>
          <a:p>
            <a:pPr marL="457200" indent="-457200" algn="just">
              <a:buFontTx/>
              <a:buChar char="-"/>
            </a:pPr>
            <a:r>
              <a:rPr lang="ru-RU" sz="2400" dirty="0" smtClean="0"/>
              <a:t>Постепенное усложнение обучающей задачи и условий игры;</a:t>
            </a:r>
          </a:p>
          <a:p>
            <a:pPr marL="457200" indent="-457200" algn="just">
              <a:buFontTx/>
              <a:buChar char="-"/>
            </a:pPr>
            <a:r>
              <a:rPr lang="ru-RU" sz="2400" dirty="0" smtClean="0"/>
              <a:t>Повышение степени самостоятельности и ответственности ребенка;</a:t>
            </a:r>
          </a:p>
          <a:p>
            <a:pPr marL="457200" indent="-457200" algn="just">
              <a:buFontTx/>
              <a:buChar char="-"/>
            </a:pPr>
            <a:r>
              <a:rPr lang="ru-RU" sz="2400" dirty="0" smtClean="0"/>
              <a:t>Органическая взаимосвязь между внешней и внутренней (умственной) активностью ребенка.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87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Дидактические игры условно делятся на следующие группы: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67890" y="2429272"/>
            <a:ext cx="626469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1</a:t>
            </a:r>
            <a:r>
              <a:rPr lang="ru-RU" sz="2800" dirty="0" smtClean="0"/>
              <a:t>. Игры на количество и счет.</a:t>
            </a:r>
            <a:endParaRPr lang="ru-RU" sz="28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12665" y="3149352"/>
            <a:ext cx="6264696" cy="58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2. Игры с геометрическими фигурами.</a:t>
            </a:r>
            <a:endParaRPr lang="ru-RU" sz="28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612665" y="3800074"/>
            <a:ext cx="6264696" cy="637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3</a:t>
            </a:r>
            <a:r>
              <a:rPr lang="ru-RU" sz="2800" dirty="0" smtClean="0"/>
              <a:t>. Игры на путешествие во времени. </a:t>
            </a:r>
            <a:endParaRPr lang="ru-RU" sz="28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11560" y="4941168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5</a:t>
            </a:r>
            <a:r>
              <a:rPr lang="ru-RU" sz="2800" dirty="0" smtClean="0"/>
              <a:t>. Игры на ориентирование в пространстве.</a:t>
            </a:r>
            <a:endParaRPr lang="ru-RU" sz="28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612665" y="4318716"/>
            <a:ext cx="626469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4</a:t>
            </a:r>
            <a:r>
              <a:rPr lang="ru-RU" sz="2800" dirty="0" smtClean="0"/>
              <a:t>. Игры на измерение времени.</a:t>
            </a:r>
            <a:endParaRPr lang="ru-RU" sz="28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23640" y="5595701"/>
            <a:ext cx="626469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6</a:t>
            </a:r>
            <a:r>
              <a:rPr lang="ru-RU" sz="2800" dirty="0" smtClean="0"/>
              <a:t>. Игры на логическое мышление.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990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количество и счет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1026" name="Picture 2" descr="C:\Users\игорь\Desktop\августовские 2023\IMG-20211020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6" y="2348880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горь\Desktop\Новая папкс телефона\Camera\IMG-20211215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3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количество и счет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54466"/>
            <a:ext cx="4104456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18" y="2371192"/>
            <a:ext cx="4087730" cy="40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на количество и счет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98576"/>
            <a:ext cx="3703340" cy="4077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54" y="2398576"/>
            <a:ext cx="407707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презентация 2\1613546536_70-p-shabloni-dlya-prezentatsii-s-belim-fonom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264696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Игры с геометрическими фигурами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endParaRPr lang="ru-RU" sz="2400" dirty="0"/>
          </a:p>
        </p:txBody>
      </p:sp>
      <p:pic>
        <p:nvPicPr>
          <p:cNvPr id="4098" name="Picture 2" descr="C:\Users\игорь\Desktop\августовские 2023\IMG_20200908_103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1495"/>
            <a:ext cx="2503350" cy="42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горь\Desktop\августовские 2023\IMG20220309104442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94" y="2335625"/>
            <a:ext cx="4189719" cy="418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363</Words>
  <Application>Microsoft Office PowerPoint</Application>
  <PresentationFormat>Экран (4:3)</PresentationFormat>
  <Paragraphs>43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Dubai Medium</vt:lpstr>
      <vt:lpstr>Franklin Gothic Heavy</vt:lpstr>
      <vt:lpstr>Тема Office</vt:lpstr>
      <vt:lpstr>МБДОУ Явасский детский сад №1 комбинированного вида ОСП «Леплейский детский сад»</vt:lpstr>
      <vt:lpstr>Игра и математика</vt:lpstr>
      <vt:lpstr>Во всестороннем развитии детей приобретение математических знаний имеет существенное значение.</vt:lpstr>
      <vt:lpstr>Развивающие игры, представляют собой целую систему, в основе которой лежат следующие принципы: </vt:lpstr>
      <vt:lpstr>Дидактические игры условно делятся на следующие группы:</vt:lpstr>
      <vt:lpstr>Игры на количество и счет</vt:lpstr>
      <vt:lpstr>Игры на количество и счет</vt:lpstr>
      <vt:lpstr>Игры на количество и счет</vt:lpstr>
      <vt:lpstr>Игры с геометрическими фигурами</vt:lpstr>
      <vt:lpstr>Игры с геометрическими фигурами</vt:lpstr>
      <vt:lpstr>Игры с геометрическими фигурами</vt:lpstr>
      <vt:lpstr>Игры на путешествие во времени</vt:lpstr>
      <vt:lpstr>Игры на путешествие во времени</vt:lpstr>
      <vt:lpstr>Игры на измерение величины</vt:lpstr>
      <vt:lpstr>Игры на измерение величины</vt:lpstr>
      <vt:lpstr>Игры на ориентирование в пространстве</vt:lpstr>
      <vt:lpstr>Игры на ориентирование в пространстве</vt:lpstr>
      <vt:lpstr>Игры на ориентирование в пространстве</vt:lpstr>
      <vt:lpstr>Игры на логическое мышление</vt:lpstr>
      <vt:lpstr>Игры на логическое мышление</vt:lpstr>
      <vt:lpstr>Расскажи – и я забуду, покажи – и я запомню,  дай попробовать – и я пойму!  Конфуций.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Явасский детский сад №1 комбинированного вида ОСП «Леплейский детский сад»</dc:title>
  <dc:creator>игорь</dc:creator>
  <cp:lastModifiedBy>rush</cp:lastModifiedBy>
  <cp:revision>19</cp:revision>
  <dcterms:created xsi:type="dcterms:W3CDTF">2023-08-05T07:01:33Z</dcterms:created>
  <dcterms:modified xsi:type="dcterms:W3CDTF">2023-08-13T15:15:42Z</dcterms:modified>
</cp:coreProperties>
</file>